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712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751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387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060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376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094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56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438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8896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2484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653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974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344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2578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8775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684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062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585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0242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074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9261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4802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700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0207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0434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4523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0222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8937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8325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8950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9489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704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4951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801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3305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2129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1688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52676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31306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3369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1019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5470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68506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2134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370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11566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9691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75901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7967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68725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92431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08839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96606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44696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400540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094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78144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120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617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451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810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49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991" y="3992535"/>
            <a:ext cx="6822014" cy="4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2500" y="4254435"/>
            <a:ext cx="7218290" cy="4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472" y="4919405"/>
            <a:ext cx="7870618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398" y="5626853"/>
            <a:ext cx="5218628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3446" y="5493148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7175" y="5859921"/>
            <a:ext cx="212286" cy="29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070" y="1808905"/>
            <a:ext cx="6822014" cy="4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0601" y="2093348"/>
            <a:ext cx="5883150" cy="49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889" y="2587166"/>
            <a:ext cx="7797459" cy="9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070" y="3316378"/>
            <a:ext cx="149974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4468" y="3143167"/>
            <a:ext cx="213377" cy="2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1918" y="4127285"/>
            <a:ext cx="6992717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070" y="4964003"/>
            <a:ext cx="7712107" cy="76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4160" y="5617251"/>
            <a:ext cx="7315833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06556" y="6162214"/>
            <a:ext cx="213377" cy="29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887" y="2248841"/>
            <a:ext cx="7712107" cy="104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077" y="3590364"/>
            <a:ext cx="7821845" cy="133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4323" y="4525294"/>
            <a:ext cx="213377" cy="29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016" y="2251541"/>
            <a:ext cx="7712107" cy="76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674" y="3341896"/>
            <a:ext cx="6163589" cy="133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5451" y="4296694"/>
            <a:ext cx="213377" cy="29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81" y="1807575"/>
            <a:ext cx="7114648" cy="125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181" y="3691403"/>
            <a:ext cx="7078069" cy="125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181" y="4992067"/>
            <a:ext cx="7291447" cy="125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0698" y="2301963"/>
            <a:ext cx="213377" cy="2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2771" y="5506512"/>
            <a:ext cx="213377" cy="29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556" y="3237403"/>
            <a:ext cx="8151057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131" y="4945716"/>
            <a:ext cx="5547841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639" y="1761028"/>
            <a:ext cx="7681626" cy="10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639" y="3941233"/>
            <a:ext cx="7297544" cy="10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209" y="5731030"/>
            <a:ext cx="4993056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204" y="1399378"/>
            <a:ext cx="6931752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204" y="3644242"/>
            <a:ext cx="5694158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099" y="4018098"/>
            <a:ext cx="750482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204" y="5429062"/>
            <a:ext cx="6431837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099" y="1999544"/>
            <a:ext cx="7230483" cy="10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204" y="4543821"/>
            <a:ext cx="7718205" cy="10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87" y="2474583"/>
            <a:ext cx="9437426" cy="123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287" y="3756882"/>
            <a:ext cx="7998644" cy="123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900" y="5133117"/>
            <a:ext cx="8023030" cy="123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79" y="4465037"/>
            <a:ext cx="8333634" cy="76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879" y="3152563"/>
            <a:ext cx="7228674" cy="108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218" y="5459060"/>
            <a:ext cx="7334265" cy="65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79" y="1893728"/>
            <a:ext cx="7735110" cy="110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218" y="1144400"/>
            <a:ext cx="8330301" cy="74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18" y="1779385"/>
            <a:ext cx="8321760" cy="74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311" y="5320930"/>
            <a:ext cx="8375568" cy="74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830" y="2730598"/>
            <a:ext cx="7931583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311" y="4004926"/>
            <a:ext cx="7471564" cy="1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004" y="1603524"/>
            <a:ext cx="8724132" cy="60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3664" y="2796596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8026" y="5316691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5933" y="4621305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5069" y="3477617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5165" y="3445255"/>
            <a:ext cx="493818" cy="18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703" y="5316691"/>
            <a:ext cx="493818" cy="14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18" y="2175201"/>
            <a:ext cx="7773073" cy="304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4837" y="3387026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562" y="4121919"/>
            <a:ext cx="493818" cy="1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2640" y="4833583"/>
            <a:ext cx="493818" cy="14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94" y="3242216"/>
            <a:ext cx="3895681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594" y="5259260"/>
            <a:ext cx="7895004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323" y="2055815"/>
            <a:ext cx="7766977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323" y="4906532"/>
            <a:ext cx="7785266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320" y="3920700"/>
            <a:ext cx="7687721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320" y="5557601"/>
            <a:ext cx="7907197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319" y="1699099"/>
            <a:ext cx="7907197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448" y="1690689"/>
            <a:ext cx="4102964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448" y="3568180"/>
            <a:ext cx="6992717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720" y="5404505"/>
            <a:ext cx="3298221" cy="64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14" y="2156289"/>
            <a:ext cx="8011528" cy="75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345" y="2581634"/>
            <a:ext cx="2683910" cy="66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414" y="3352510"/>
            <a:ext cx="3823771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414" y="4291476"/>
            <a:ext cx="3823771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414" y="5171094"/>
            <a:ext cx="7693056" cy="66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9966" y="5586398"/>
            <a:ext cx="4614901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6908" y="1168679"/>
            <a:ext cx="7901101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06" y="2908790"/>
            <a:ext cx="4656100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106" y="3845442"/>
            <a:ext cx="7119317" cy="73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6580" y="4280496"/>
            <a:ext cx="4961013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106" y="5317589"/>
            <a:ext cx="5661488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3977" y="1954714"/>
            <a:ext cx="5369566" cy="68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983" y="2288592"/>
            <a:ext cx="8083997" cy="420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5200276" y="3209110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2064513" y="4292799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5630479" y="4262456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4690186" y="5322797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2244443" y="5682262"/>
            <a:ext cx="337520" cy="16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695" y="2067742"/>
            <a:ext cx="8175445" cy="419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2283644" y="3033288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6714008" y="3045736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2558327" y="4345567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7013162" y="4359637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4277097" y="5443321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4563211" y="5823699"/>
            <a:ext cx="337520" cy="16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47" y="3033127"/>
            <a:ext cx="7779170" cy="346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1971760" y="4348719"/>
            <a:ext cx="337520" cy="16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1223">
            <a:off x="4403860" y="5085835"/>
            <a:ext cx="337520" cy="16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623" y="3240116"/>
            <a:ext cx="7974258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826" y="5561630"/>
            <a:ext cx="7584081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383" y="1927905"/>
            <a:ext cx="8413209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550" y="4347633"/>
            <a:ext cx="8272989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83" y="4032662"/>
            <a:ext cx="8272989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629" y="1680063"/>
            <a:ext cx="8608298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625" y="5911842"/>
            <a:ext cx="2806966" cy="6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266" y="1196400"/>
            <a:ext cx="6797628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266" y="3123272"/>
            <a:ext cx="7943776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925" y="5415935"/>
            <a:ext cx="7962065" cy="10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676" y="938929"/>
            <a:ext cx="8678913" cy="8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7633" y="1450167"/>
            <a:ext cx="6217560" cy="73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592" y="2123622"/>
            <a:ext cx="8755996" cy="87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046" y="2613501"/>
            <a:ext cx="7231088" cy="7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6957" y="3014844"/>
            <a:ext cx="2034871" cy="71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6275" y="4229500"/>
            <a:ext cx="7818732" cy="7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0564" y="5127889"/>
            <a:ext cx="8762871" cy="86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5911" y="5629017"/>
            <a:ext cx="7829096" cy="7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4521" y="3729316"/>
            <a:ext cx="8678913" cy="82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865" y="918304"/>
            <a:ext cx="8472862" cy="76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486" y="1343687"/>
            <a:ext cx="3042256" cy="70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865" y="2421260"/>
            <a:ext cx="8167483" cy="7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4158" y="3417666"/>
            <a:ext cx="8313599" cy="78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1486" y="3886669"/>
            <a:ext cx="7050297" cy="7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3231" y="4936019"/>
            <a:ext cx="8348593" cy="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61" y="5397582"/>
            <a:ext cx="7277393" cy="67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763" y="870329"/>
            <a:ext cx="8624470" cy="78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266" y="1397737"/>
            <a:ext cx="4890691" cy="7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763" y="2290408"/>
            <a:ext cx="7981595" cy="81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9266" y="2749209"/>
            <a:ext cx="7508321" cy="70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266" y="3206810"/>
            <a:ext cx="1461778" cy="74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18" y="4387501"/>
            <a:ext cx="7395089" cy="174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8567" y="537637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7582" y="5369435"/>
            <a:ext cx="212286" cy="29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960" y="2230809"/>
            <a:ext cx="8266892" cy="751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6217" y="1106038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3182" y="1091970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6113" y="2494051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6407" y="247998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2400" y="4005710"/>
            <a:ext cx="212286" cy="29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895" y="534662"/>
            <a:ext cx="8596105" cy="659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946" y="3580601"/>
            <a:ext cx="10272650" cy="309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0380" y="315903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7" y="384695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4626" y="4554426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566625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946" y="2835952"/>
            <a:ext cx="10272650" cy="74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8071" y="4073403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7737" y="4642692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4828" y="5225396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5451" y="5834998"/>
            <a:ext cx="212286" cy="29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139" y="2976658"/>
            <a:ext cx="8370532" cy="6925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Willard</dc:creator>
  <cp:lastModifiedBy>willard</cp:lastModifiedBy>
  <cp:revision>1</cp:revision>
  <dcterms:modified xsi:type="dcterms:W3CDTF">2015-11-19T02:22:14Z</dcterms:modified>
</cp:coreProperties>
</file>